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3"/>
  </p:notesMasterIdLst>
  <p:sldIdLst>
    <p:sldId id="256" r:id="rId2"/>
    <p:sldId id="257" r:id="rId3"/>
    <p:sldId id="264" r:id="rId4"/>
    <p:sldId id="259" r:id="rId5"/>
    <p:sldId id="265" r:id="rId6"/>
    <p:sldId id="258" r:id="rId7"/>
    <p:sldId id="260" r:id="rId8"/>
    <p:sldId id="266" r:id="rId9"/>
    <p:sldId id="261" r:id="rId10"/>
    <p:sldId id="262" r:id="rId11"/>
    <p:sldId id="263" r:id="rId1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00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9393C-6C90-49C4-8796-03FB4B529B28}" type="datetimeFigureOut">
              <a:rPr lang="hu-HU" smtClean="0"/>
              <a:t>2016.05.17.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D6784-7BE6-4E06-9125-E362544D26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5650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Cím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cxnSp>
        <p:nvCxnSpPr>
          <p:cNvPr id="8" name="Egyenes összekötő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zis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átum helye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3B23-DB39-447D-9251-DF7201BB82EC}" type="datetimeFigureOut">
              <a:rPr lang="hu-HU" smtClean="0"/>
              <a:t>2016.05.17.</a:t>
            </a:fld>
            <a:endParaRPr lang="hu-HU"/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21A05F-8D56-450E-A0AE-0DB856E5F9A4}" type="slidenum">
              <a:rPr lang="hu-HU" smtClean="0"/>
              <a:t>‹#›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3B23-DB39-447D-9251-DF7201BB82EC}" type="datetimeFigureOut">
              <a:rPr lang="hu-HU" smtClean="0"/>
              <a:t>2016.05.17.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1A05F-8D56-450E-A0AE-0DB856E5F9A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3B23-DB39-447D-9251-DF7201BB82EC}" type="datetimeFigureOut">
              <a:rPr lang="hu-HU" smtClean="0"/>
              <a:t>2016.05.17.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1A05F-8D56-450E-A0AE-0DB856E5F9A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artalom helye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E283B23-DB39-447D-9251-DF7201BB82EC}" type="datetimeFigureOut">
              <a:rPr lang="hu-HU" smtClean="0"/>
              <a:t>2016.05.17.</a:t>
            </a:fld>
            <a:endParaRPr lang="hu-HU"/>
          </a:p>
        </p:txBody>
      </p:sp>
      <p:sp>
        <p:nvSpPr>
          <p:cNvPr id="15" name="Dia számának helye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821A05F-8D56-450E-A0AE-0DB856E5F9A4}" type="slidenum">
              <a:rPr lang="hu-HU" smtClean="0"/>
              <a:t>‹#›</a:t>
            </a:fld>
            <a:endParaRPr lang="hu-HU"/>
          </a:p>
        </p:txBody>
      </p:sp>
      <p:sp>
        <p:nvSpPr>
          <p:cNvPr id="16" name="Élőláb helye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7" name="Cím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3B23-DB39-447D-9251-DF7201BB82EC}" type="datetimeFigureOut">
              <a:rPr lang="hu-HU" smtClean="0"/>
              <a:t>2016.05.17.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1A05F-8D56-450E-A0AE-0DB856E5F9A4}" type="slidenum">
              <a:rPr lang="hu-HU" smtClean="0"/>
              <a:t>‹#›</a:t>
            </a:fld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cxnSp>
        <p:nvCxnSpPr>
          <p:cNvPr id="7" name="Egyenes összekötő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3B23-DB39-447D-9251-DF7201BB82EC}" type="datetimeFigureOut">
              <a:rPr lang="hu-HU" smtClean="0"/>
              <a:t>2016.05.17.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1A05F-8D56-450E-A0AE-0DB856E5F9A4}" type="slidenum">
              <a:rPr lang="hu-HU" smtClean="0"/>
              <a:t>‹#›</a:t>
            </a:fld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1A05F-8D56-450E-A0AE-0DB856E5F9A4}" type="slidenum">
              <a:rPr lang="hu-HU" smtClean="0"/>
              <a:t>‹#›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3B23-DB39-447D-9251-DF7201BB82EC}" type="datetimeFigureOut">
              <a:rPr lang="hu-HU" smtClean="0"/>
              <a:t>2016.05.17.</a:t>
            </a:fld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32" name="Tartalom helye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34" name="Tartalom helye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2" name="Szöveg helye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cxnSp>
        <p:nvCxnSpPr>
          <p:cNvPr id="10" name="Egyenes összekötő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3B23-DB39-447D-9251-DF7201BB82EC}" type="datetimeFigureOut">
              <a:rPr lang="hu-HU" smtClean="0"/>
              <a:t>2016.05.17.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1A05F-8D56-450E-A0AE-0DB856E5F9A4}" type="slidenum">
              <a:rPr lang="hu-HU" smtClean="0"/>
              <a:t>‹#›</a:t>
            </a:fld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3B23-DB39-447D-9251-DF7201BB82EC}" type="datetimeFigureOut">
              <a:rPr lang="hu-HU" smtClean="0"/>
              <a:t>2016.05.17.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1A05F-8D56-450E-A0AE-0DB856E5F9A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artalom helye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31" name="Cím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8" name="Dátum hely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E283B23-DB39-447D-9251-DF7201BB82EC}" type="datetimeFigureOut">
              <a:rPr lang="hu-HU" smtClean="0"/>
              <a:t>2016.05.17.</a:t>
            </a:fld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821A05F-8D56-450E-A0AE-0DB856E5F9A4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8" name="Dátum hely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3B23-DB39-447D-9251-DF7201BB82EC}" type="datetimeFigureOut">
              <a:rPr lang="hu-HU" smtClean="0"/>
              <a:t>2016.05.17.</a:t>
            </a:fld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21A05F-8D56-450E-A0AE-0DB856E5F9A4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 helye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24" name="Dátum helye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E283B23-DB39-447D-9251-DF7201BB82EC}" type="datetimeFigureOut">
              <a:rPr lang="hu-HU" smtClean="0"/>
              <a:t>2016.05.17.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22" name="Dia számának helye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821A05F-8D56-450E-A0AE-0DB856E5F9A4}" type="slidenum">
              <a:rPr lang="hu-HU" smtClean="0"/>
              <a:t>‹#›</a:t>
            </a:fld>
            <a:endParaRPr lang="hu-HU"/>
          </a:p>
        </p:txBody>
      </p:sp>
      <p:sp>
        <p:nvSpPr>
          <p:cNvPr id="5" name="Cím hely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Várhosszúrét 2016. 04. 07.</a:t>
            </a:r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Buzgó-barlang</a:t>
            </a:r>
            <a:endParaRPr lang="hu-H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1. Milyen magas az „óriás”?</a:t>
            </a:r>
          </a:p>
          <a:p>
            <a:r>
              <a:rPr lang="hu-H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1) 34 km                      2) 34 m                  x)34 cm</a:t>
            </a:r>
          </a:p>
          <a:p>
            <a:pPr>
              <a:buNone/>
            </a:pPr>
            <a:endParaRPr lang="hu-HU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hu-H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2.Melyik település közelében található a barlang?</a:t>
            </a:r>
          </a:p>
          <a:p>
            <a:pPr>
              <a:buNone/>
            </a:pPr>
            <a:r>
              <a:rPr lang="hu-H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1) Várhosszúrét          2)</a:t>
            </a:r>
            <a:r>
              <a:rPr lang="hu-HU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Hosszúrétvár</a:t>
            </a:r>
            <a:r>
              <a:rPr lang="hu-H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x)Szeged</a:t>
            </a:r>
          </a:p>
          <a:p>
            <a:pPr>
              <a:buNone/>
            </a:pPr>
            <a:endParaRPr lang="hu-HU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hu-H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3. Hány méter járható a barlangból?</a:t>
            </a:r>
          </a:p>
          <a:p>
            <a:pPr>
              <a:buNone/>
            </a:pPr>
            <a:r>
              <a:rPr lang="hu-H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1) 591200 cm              2) 0,431 km            x)4500 dm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Totó</a:t>
            </a:r>
            <a:endParaRPr lang="hu-H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4 )A Világörökség része-e a barlang?</a:t>
            </a:r>
          </a:p>
          <a:p>
            <a:r>
              <a:rPr lang="hu-H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1) Nem tudom       2) Igen            x)Nem</a:t>
            </a:r>
          </a:p>
          <a:p>
            <a:endParaRPr lang="hu-HU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hu-H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5) Hány m-t fedeztek fel a barlangból a kutatók?</a:t>
            </a:r>
          </a:p>
          <a:p>
            <a:r>
              <a:rPr lang="hu-H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1) 500 m                2) 1355 m           x) 45 </a:t>
            </a:r>
            <a:r>
              <a:rPr lang="hu-HU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 </a:t>
            </a:r>
          </a:p>
          <a:p>
            <a:endParaRPr lang="hu-HU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hu-H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6) Hol találhatók az „óriáshoz” hasonló cseppkövek?</a:t>
            </a:r>
          </a:p>
          <a:p>
            <a:r>
              <a:rPr lang="hu-H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1) a trópusokban   2) az északi sarkon    x) a mérsékelt övezetben</a:t>
            </a:r>
            <a:endParaRPr lang="hu-H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Totó</a:t>
            </a:r>
            <a:endParaRPr lang="hu-H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 barlangrendszer Várhosszúrét közelében található. Eddig a barlangrendszerből a kutatóknak 1355 m–t sikerült feltárniuk, ebből a nyilvánosság számára 450 m van kiépítve. Bár ez a szám az egészhez képest kisebb az élmény és látvány is páratlan. Ez is azt mutatja, hogy helye van a Világörökségben. Ez a barlang egy monumentális természeti képződmény, melynek a mérsékelt éghajlati övezet barlangjaiban nincs párja.</a:t>
            </a:r>
            <a:endParaRPr lang="hu-H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Érdekesség a barlangról</a:t>
            </a:r>
            <a:endParaRPr lang="hu-H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026" name="Picture 2" descr="F:\DSC029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272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 450 m hosszú túraútvonal fapadokkal van kiépítve, melyekkel a barlang teljes főágán végigfolyó patakot küzdjük le. A túra alkalmas minden korosztály számára és sokszor látogatható is. Teljes felszerelést tudnak biztosítani de ha tehetjük vigyünk túracipőt.</a:t>
            </a: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 A barlang</a:t>
            </a:r>
            <a:endParaRPr lang="hu-H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SC029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89944"/>
            <a:ext cx="7848872" cy="5886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037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u-H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 túraútvonal a Rozsnyói Barlangászok Cseppkövéhez vezet, ami tulajdonképpen egy gigantikus, 34 m magas cseppkőoszlop. Szerepelt  a </a:t>
            </a:r>
            <a:r>
              <a:rPr lang="hu-HU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Guiness</a:t>
            </a:r>
            <a:r>
              <a:rPr lang="hu-H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Rekordok Könyvébe is, mint a világ legnagyobb cseppköve. Annak ellenére, hogy ez ma már nem igaz, ez egy monumentális természeti képződmény, melynek a mérsékelt éghajlati övezet barlangjaiban nincs párja. Viszont nagyon különös volna, ha nálunk a mérsékelt éghajlati övezetben volna a világ legnagyobb cseppköve. Nagy barlangok és nagy cseppkövek keletkezésére a trópusi karsztban vannak a legjobb feltételek. Ezért is a legnagyobb cseppkövek a trópusokban találhatóak.</a:t>
            </a:r>
            <a:endParaRPr lang="hu-HU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„Az óriás”</a:t>
            </a:r>
            <a:endParaRPr lang="hu-H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M. Kata: Az odafele úton bár miden új volt és szuper a visszavezető út sem volt valami gyerekjáték, mert akkor lefelé csúsztunk. Egész úton megvolt az a barlangos hangulat így még unatkozni sem volt kedve senkinek. A kilátás és élmény egyértelműen csodálatos volt. A legnagyobb cseppkő az ,,Óriás” hihetetlenül hatalmas és figyelemreméltó volt. Az út csak néhol volt egyszerű, mert a kis részeknél egészen össze kellett magunkat húzni és természetesen a fejünket sem egyszer vertük be. Nekem a legkönnyebb rész csak a létrán felmászás volt, mert volt olyan ahol kapaszkodó nélkül sétáltunk át a tiszta és hideg víz felett. A túra végénél pár lány még emléket is állított a kirándulásnak.</a:t>
            </a:r>
            <a:endParaRPr lang="hu-H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Saját élményeink</a:t>
            </a:r>
            <a:endParaRPr lang="hu-H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SC029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36712"/>
            <a:ext cx="6763832" cy="507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368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K. Gergő: Nagyon izgalmas, adrenalin szint növelő  helyen járhattunk. Szerény vélemény szerint  a láncon és falon való felmászás volt a legjobb. Meg persze a kinti patakba való esés. </a:t>
            </a:r>
            <a:endParaRPr lang="hu-H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Saját élményeink	</a:t>
            </a:r>
            <a:endParaRPr lang="hu-H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ír">
  <a:themeElements>
    <a:clrScheme name="Egyéni 1. séma">
      <a:dk1>
        <a:srgbClr val="663300"/>
      </a:dk1>
      <a:lt1>
        <a:srgbClr val="F0D67E"/>
      </a:lt1>
      <a:dk2>
        <a:srgbClr val="663300"/>
      </a:dk2>
      <a:lt2>
        <a:srgbClr val="F0D67E"/>
      </a:lt2>
      <a:accent1>
        <a:srgbClr val="F0D67E"/>
      </a:accent1>
      <a:accent2>
        <a:srgbClr val="F3A447"/>
      </a:accent2>
      <a:accent3>
        <a:srgbClr val="E7BC29"/>
      </a:accent3>
      <a:accent4>
        <a:srgbClr val="F7C890"/>
      </a:accent4>
      <a:accent5>
        <a:srgbClr val="DFCE04"/>
      </a:accent5>
      <a:accent6>
        <a:srgbClr val="7A610D"/>
      </a:accent6>
      <a:hlink>
        <a:srgbClr val="E7BC29"/>
      </a:hlink>
      <a:folHlink>
        <a:srgbClr val="FFFFFF"/>
      </a:folHlink>
    </a:clrScheme>
    <a:fontScheme name="Papí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í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142</TotalTime>
  <Words>333</Words>
  <Application>Microsoft Office PowerPoint</Application>
  <PresentationFormat>Diavetítés a képernyőre (4:3 oldalarány)</PresentationFormat>
  <Paragraphs>30</Paragraphs>
  <Slides>11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2" baseType="lpstr">
      <vt:lpstr>Papír</vt:lpstr>
      <vt:lpstr>Buzgó-barlang</vt:lpstr>
      <vt:lpstr>Érdekesség a barlangról</vt:lpstr>
      <vt:lpstr>PowerPoint bemutató</vt:lpstr>
      <vt:lpstr> A barlang</vt:lpstr>
      <vt:lpstr>PowerPoint bemutató</vt:lpstr>
      <vt:lpstr>„Az óriás”</vt:lpstr>
      <vt:lpstr>Saját élményeink</vt:lpstr>
      <vt:lpstr>PowerPoint bemutató</vt:lpstr>
      <vt:lpstr>Saját élményeink </vt:lpstr>
      <vt:lpstr>Totó</vt:lpstr>
      <vt:lpstr>Totó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Buzgó-barlang</dc:title>
  <dc:creator>Rakonczai Erika</dc:creator>
  <cp:lastModifiedBy>Ildikó</cp:lastModifiedBy>
  <cp:revision>17</cp:revision>
  <dcterms:created xsi:type="dcterms:W3CDTF">2016-04-13T14:21:46Z</dcterms:created>
  <dcterms:modified xsi:type="dcterms:W3CDTF">2016-05-17T20:20:06Z</dcterms:modified>
</cp:coreProperties>
</file>