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  <p:sldId id="270" r:id="rId14"/>
    <p:sldId id="267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16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89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1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6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72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81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3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3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08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02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3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C9EDAA-F1F9-45ED-A5D6-9BC334E88D8B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4BCE3B-3A9A-401F-B8DB-536324E57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8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r%C3%B3dy_Imr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s://www.youtube.com/watch?v=Htaj3o3JD8I" TargetMode="External"/><Relationship Id="rId5" Type="http://schemas.openxmlformats.org/officeDocument/2006/relationships/hyperlink" Target="http://www.sasovits.hu/anyag/feltalal/brody_i.htm" TargetMode="External"/><Relationship Id="rId4" Type="http://schemas.openxmlformats.org/officeDocument/2006/relationships/hyperlink" Target="http://www.omikk.bme.hu/archivum/magyarok/htm/brodyrov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76210" y="2795154"/>
            <a:ext cx="4023939" cy="993290"/>
          </a:xfrm>
        </p:spPr>
        <p:txBody>
          <a:bodyPr>
            <a:scene3d>
              <a:camera prst="isometricOffAxis2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u-H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BRÓDY IMRE</a:t>
            </a:r>
            <a:br>
              <a:rPr lang="hu-H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hu-H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(1891 - 1944)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1708" y="5029200"/>
            <a:ext cx="9070848" cy="328272"/>
          </a:xfrm>
        </p:spPr>
        <p:txBody>
          <a:bodyPr>
            <a:normAutofit fontScale="92500" lnSpcReduction="10000"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u-HU" sz="18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Készítette: Janovics Gréta, Molnár Adél, Csuka Enikő</a:t>
            </a:r>
            <a:endParaRPr lang="hu-HU" sz="18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15" y="1267692"/>
            <a:ext cx="2899601" cy="3449782"/>
          </a:xfrm>
          <a:prstGeom prst="rect">
            <a:avLst/>
          </a:prstGeom>
        </p:spPr>
      </p:pic>
      <p:pic>
        <p:nvPicPr>
          <p:cNvPr id="5" name="Harry Potter Theme S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0149" y="3913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05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 mai villanykörte részei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/>
              <a:t>Üvegbura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Semleges gáz vagy vákuum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Volfrámszál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Árambevezető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Árambevezető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Állvány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Üvegállvány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Elektromos </a:t>
            </a:r>
            <a:r>
              <a:rPr lang="hu-HU" dirty="0" smtClean="0"/>
              <a:t>érintkező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Fémmenet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Szigetelés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Elektromos </a:t>
            </a:r>
            <a:r>
              <a:rPr lang="hu-HU" dirty="0" smtClean="0"/>
              <a:t>érintkező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6" y="2039132"/>
            <a:ext cx="3113809" cy="42231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0165" y="2452238"/>
            <a:ext cx="4571998" cy="30479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6" y="2039132"/>
            <a:ext cx="4025133" cy="28543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67" y="3209339"/>
            <a:ext cx="3718452" cy="3166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802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Összehasonlítás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5" y="2315530"/>
            <a:ext cx="10505209" cy="35553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9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Képek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5" y="2014194"/>
            <a:ext cx="4477533" cy="298502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50" y="3226179"/>
            <a:ext cx="4852554" cy="32350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91" y="2014194"/>
            <a:ext cx="4627418" cy="308494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1" y="3226180"/>
            <a:ext cx="4866839" cy="324456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6" y="2014194"/>
            <a:ext cx="4849521" cy="32330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94" y="2175649"/>
            <a:ext cx="6203212" cy="413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09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Források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legtöbb kép saját!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hu.wikipedia.org/wiki/Br%C3%B3dy_Imre</a:t>
            </a:r>
            <a:endParaRPr lang="hu-HU" dirty="0" smtClean="0"/>
          </a:p>
          <a:p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www.omikk.bme.hu/archivum/magyarok/htm/brodyrov.htm</a:t>
            </a:r>
            <a:endParaRPr lang="hu-HU" dirty="0" smtClean="0"/>
          </a:p>
          <a:p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www.sasovits.hu/anyag/feltalal/brody_i.htm</a:t>
            </a:r>
            <a:endParaRPr lang="hu-HU" dirty="0" smtClean="0"/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www.youtube.com/watch?v=Htaj3o3JD8I</a:t>
            </a:r>
            <a:endParaRPr lang="hu-HU" dirty="0" smtClean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6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701" y="613064"/>
            <a:ext cx="9777846" cy="5688000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Köszönjük a figyelmet! </a:t>
            </a:r>
            <a:endParaRPr lang="hu-HU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529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6219" y="500926"/>
            <a:ext cx="9592614" cy="1122137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Életéről</a:t>
            </a:r>
            <a:endParaRPr lang="hu-HU" b="1" dirty="0"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1065" y="1764731"/>
            <a:ext cx="10700197" cy="4764858"/>
          </a:xfrm>
        </p:spPr>
        <p:txBody>
          <a:bodyPr>
            <a:normAutofit fontScale="47500" lnSpcReduction="20000"/>
          </a:bodyPr>
          <a:lstStyle/>
          <a:p>
            <a:r>
              <a:rPr lang="hu-HU" sz="3400" dirty="0"/>
              <a:t>1891. december </a:t>
            </a:r>
            <a:r>
              <a:rPr lang="hu-HU" sz="3400" dirty="0" smtClean="0"/>
              <a:t>23. Gyulán született.</a:t>
            </a:r>
          </a:p>
          <a:p>
            <a:r>
              <a:rPr lang="hu-HU" sz="3400" dirty="0" smtClean="0"/>
              <a:t>Édesapja Bródy Adolf (ügyvéd), édesanyja Steinfeld Róza és testvére Bródy Sándor.</a:t>
            </a:r>
            <a:endParaRPr lang="hu-HU" sz="3400" dirty="0"/>
          </a:p>
          <a:p>
            <a:r>
              <a:rPr lang="hu-HU" sz="3400" dirty="0" smtClean="0"/>
              <a:t>Gyulán végezte az elemi első osztályát, majd Aradon főgimnáziumban tanult.</a:t>
            </a:r>
          </a:p>
          <a:p>
            <a:r>
              <a:rPr lang="hu-HU" sz="3400" dirty="0" smtClean="0"/>
              <a:t>A budapesti Pázmány Péter Tudományegyetem matematika-fizika szakos hallgatója.</a:t>
            </a:r>
          </a:p>
          <a:p>
            <a:r>
              <a:rPr lang="hu-HU" sz="3400" dirty="0" smtClean="0"/>
              <a:t>Doktori </a:t>
            </a:r>
            <a:r>
              <a:rPr lang="hu-HU" sz="3400" dirty="0"/>
              <a:t>értekezését az egyatomos gázok kémiai állandójáról írta</a:t>
            </a:r>
            <a:r>
              <a:rPr lang="hu-HU" sz="3400" dirty="0" smtClean="0"/>
              <a:t>.</a:t>
            </a:r>
          </a:p>
          <a:p>
            <a:r>
              <a:rPr lang="hu-HU" sz="3400" dirty="0" smtClean="0"/>
              <a:t>Német nyelven is megjelent munkájával elismerést szerzett.</a:t>
            </a:r>
          </a:p>
          <a:p>
            <a:r>
              <a:rPr lang="hu-HU" sz="3400" dirty="0" smtClean="0"/>
              <a:t>Előbb </a:t>
            </a:r>
            <a:r>
              <a:rPr lang="hu-HU" sz="3400" dirty="0"/>
              <a:t>középiskolai tanár volt, majd a tudományegyetem gyakorlati fizikai tanszékének tanársegédje. Pályája elején értékes elméleti kutatásokat végzett: </a:t>
            </a:r>
            <a:r>
              <a:rPr lang="hu-HU" sz="3400" dirty="0" smtClean="0"/>
              <a:t>fajhővel </a:t>
            </a:r>
            <a:r>
              <a:rPr lang="hu-HU" sz="3400" dirty="0"/>
              <a:t>és </a:t>
            </a:r>
            <a:r>
              <a:rPr lang="hu-HU" sz="3400" dirty="0" smtClean="0"/>
              <a:t>molekula-hővel </a:t>
            </a:r>
            <a:r>
              <a:rPr lang="hu-HU" sz="3400" dirty="0"/>
              <a:t>foglalkozott. </a:t>
            </a:r>
            <a:endParaRPr lang="hu-HU" sz="3400" dirty="0" smtClean="0"/>
          </a:p>
          <a:p>
            <a:r>
              <a:rPr lang="hu-HU" sz="3400" dirty="0" smtClean="0"/>
              <a:t>1920-tól </a:t>
            </a:r>
            <a:r>
              <a:rPr lang="hu-HU" sz="3400" dirty="0"/>
              <a:t>rövid ideig Göttingenben Max Born tanársegédjeként dolgozott, együtt alkották meg a kristályok dinamikai elméletét. 1923-ban hazatért, és élete végéig az Egyesült Izzó mérnökeként dolgozott</a:t>
            </a:r>
            <a:r>
              <a:rPr lang="hu-HU" sz="3400" dirty="0" smtClean="0"/>
              <a:t>.</a:t>
            </a:r>
          </a:p>
          <a:p>
            <a:r>
              <a:rPr lang="hu-HU" sz="3400" dirty="0" smtClean="0"/>
              <a:t>1944-ben Magyarország Német megszállása után a fasiszta üldözés során mentességet szerzett amivel nem élt. Családját követte a lágerbe.</a:t>
            </a:r>
          </a:p>
          <a:p>
            <a:r>
              <a:rPr lang="hu-HU" sz="3400" dirty="0" smtClean="0"/>
              <a:t> </a:t>
            </a:r>
            <a:r>
              <a:rPr lang="hu-HU" sz="3400" dirty="0"/>
              <a:t>Halálát végül </a:t>
            </a:r>
            <a:r>
              <a:rPr lang="hu-HU" sz="3400" dirty="0" smtClean="0"/>
              <a:t>az itt uralkodó </a:t>
            </a:r>
            <a:r>
              <a:rPr lang="hu-HU" sz="3400" dirty="0"/>
              <a:t>embertelen higiéniás és munkakörülmények okozták. T</a:t>
            </a:r>
            <a:r>
              <a:rPr lang="hu-HU" sz="3400" dirty="0" smtClean="0"/>
              <a:t>ífuszjárvány </a:t>
            </a:r>
            <a:r>
              <a:rPr lang="hu-HU" sz="3400" dirty="0"/>
              <a:t>miatt több társával elkülönítő karanténba vitték, majd a feljegyzések szerint 1944. november 25-én </a:t>
            </a:r>
            <a:r>
              <a:rPr lang="hu-HU" sz="3400" dirty="0" smtClean="0"/>
              <a:t>halt </a:t>
            </a:r>
            <a:r>
              <a:rPr lang="hu-HU" sz="3400" dirty="0"/>
              <a:t>meg. </a:t>
            </a:r>
            <a:endParaRPr lang="hu-HU" sz="3400" dirty="0" smtClean="0"/>
          </a:p>
          <a:p>
            <a:r>
              <a:rPr lang="hu-HU" sz="3400" dirty="0" smtClean="0"/>
              <a:t>Sírja </a:t>
            </a:r>
            <a:r>
              <a:rPr lang="hu-HU" sz="3400" dirty="0"/>
              <a:t>a mai napig Mühldorfban található a felekezeti tömegsírok </a:t>
            </a:r>
            <a:r>
              <a:rPr lang="hu-HU" sz="3400" dirty="0" smtClean="0"/>
              <a:t>között.</a:t>
            </a:r>
            <a:endParaRPr lang="hu-HU" sz="34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82" y="2118574"/>
            <a:ext cx="5076965" cy="304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406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Munkássága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Leghíresebb eredménye a kriptonlámpa feltalálása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Gáztöltésű </a:t>
            </a:r>
            <a:r>
              <a:rPr lang="hu-HU" dirty="0"/>
              <a:t>fémszálas izzólámpa (1930</a:t>
            </a:r>
            <a:r>
              <a:rPr lang="hu-HU" dirty="0" smtClean="0"/>
              <a:t>) lényege</a:t>
            </a:r>
            <a:r>
              <a:rPr lang="hu-HU" dirty="0"/>
              <a:t>, hogy argon helyett </a:t>
            </a:r>
            <a:r>
              <a:rPr lang="hu-HU" dirty="0" smtClean="0"/>
              <a:t>kripton gázzal </a:t>
            </a:r>
            <a:r>
              <a:rPr lang="hu-HU" dirty="0"/>
              <a:t>töltötte fel a </a:t>
            </a:r>
            <a:r>
              <a:rPr lang="hu-HU" dirty="0" smtClean="0"/>
              <a:t>lámpákat. </a:t>
            </a:r>
            <a:endParaRPr lang="hu-HU" dirty="0"/>
          </a:p>
          <a:p>
            <a:r>
              <a:rPr lang="hu-HU" dirty="0" smtClean="0"/>
              <a:t>Mivel </a:t>
            </a:r>
            <a:r>
              <a:rPr lang="hu-HU" dirty="0"/>
              <a:t>az új töltőgáz nagyon drága volt, munkatársaival eljárást dolgozott ki a kripton levegőből történő </a:t>
            </a:r>
            <a:r>
              <a:rPr lang="hu-HU" dirty="0" smtClean="0"/>
              <a:t>előállítására.</a:t>
            </a:r>
          </a:p>
          <a:p>
            <a:r>
              <a:rPr lang="hu-HU" dirty="0"/>
              <a:t>A kriptonégőt az 1937-es Budapesti Ipari Vásáron mutatták be. Ez volt a vásár egyik szenzációja</a:t>
            </a:r>
            <a:r>
              <a:rPr lang="hu-HU" dirty="0" smtClean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51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Kripton töltésű </a:t>
            </a:r>
            <a:r>
              <a:rPr lang="hu-H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izzólámpa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2321329"/>
            <a:ext cx="10058400" cy="3931920"/>
          </a:xfrm>
        </p:spPr>
        <p:txBody>
          <a:bodyPr/>
          <a:lstStyle/>
          <a:p>
            <a:r>
              <a:rPr lang="hu-HU" dirty="0"/>
              <a:t>A testek sugárzásának elméletéből ismert volt, hogy az izzólámpák jobb fényhasznosítása az izzószál hőmérsékletének emelésével érhető el. A magasabb hőmérséklet azonban rövidebb élettartammal jár együtt az izzószál intenzívebb fogyása miatt</a:t>
            </a:r>
            <a:r>
              <a:rPr lang="hu-HU" dirty="0" smtClean="0"/>
              <a:t>. </a:t>
            </a:r>
          </a:p>
          <a:p>
            <a:r>
              <a:rPr lang="hu-HU" dirty="0"/>
              <a:t>Addig töltőgázként elsősorban a semleges és olcsó nitrogént használták, de létezett már nemesgázzal - argonnal - töltött izzólámpa is</a:t>
            </a:r>
            <a:r>
              <a:rPr lang="hu-HU" dirty="0" smtClean="0"/>
              <a:t>.</a:t>
            </a:r>
          </a:p>
          <a:p>
            <a:r>
              <a:rPr lang="hu-HU" dirty="0"/>
              <a:t>Maga az a tény, hogy a gáztöltésű izzólámpa hatásfoka megjavul, ha a töltőgázt rosszabb hővezető képességű és nagyobb sűrűségű (nagyobb atomsúlyú) kriptonnal helyettesítik, szakmai körökben nem volt ismeretlen</a:t>
            </a:r>
            <a:r>
              <a:rPr lang="hu-HU" dirty="0" smtClean="0"/>
              <a:t>.</a:t>
            </a:r>
          </a:p>
          <a:p>
            <a:r>
              <a:rPr lang="hu-HU" dirty="0"/>
              <a:t>Ilyen izzólámpára mint tömegtermékre azonban senki sem mert gondolni a kripton magas ára miatt.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Kísérlet:</a:t>
            </a:r>
            <a:endParaRPr lang="hu-HU" b="1" dirty="0"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Párhuzamos kapcsolás:</a:t>
            </a:r>
          </a:p>
          <a:p>
            <a:r>
              <a:rPr lang="hu-HU" dirty="0"/>
              <a:t>Egy áramkörbe egyszerre több fogyasztót is bekapcsolhatunk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áramforrást, izzókat és a kapcsolót párhuzamosan összekötjük.</a:t>
            </a:r>
          </a:p>
          <a:p>
            <a:r>
              <a:rPr lang="hu-HU" dirty="0" smtClean="0"/>
              <a:t>Van elágazás, a töltések több úton is haladhatnak.</a:t>
            </a:r>
          </a:p>
          <a:p>
            <a:r>
              <a:rPr lang="hu-HU" dirty="0" smtClean="0"/>
              <a:t>Alkalmazása: Feszültségmérő</a:t>
            </a:r>
            <a:r>
              <a:rPr lang="hu-HU" dirty="0"/>
              <a:t>;</a:t>
            </a:r>
            <a:r>
              <a:rPr lang="hu-HU" dirty="0" smtClean="0"/>
              <a:t> lakások, házak elektromos hálózata.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63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1" y="554182"/>
            <a:ext cx="4416137" cy="29440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7" y="554181"/>
            <a:ext cx="4416137" cy="29440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08" y="554180"/>
            <a:ext cx="4416137" cy="29440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33" y="554181"/>
            <a:ext cx="4416137" cy="29440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64" y="3358572"/>
            <a:ext cx="4416137" cy="29440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4" y="3330862"/>
            <a:ext cx="4457702" cy="297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63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Kísérlet: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Soros kapcsolás:</a:t>
            </a:r>
          </a:p>
          <a:p>
            <a:r>
              <a:rPr lang="hu-HU" dirty="0"/>
              <a:t>Egy áramkörbe egyszerre több fogyasztót is bekapcsolhatunk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áramforrást, izzókat és a kapcsolót sorosan kapcsoljuk.</a:t>
            </a:r>
          </a:p>
          <a:p>
            <a:r>
              <a:rPr lang="hu-HU" dirty="0" smtClean="0"/>
              <a:t>Nincs elágazás, a töltéseknek csak egy útja van.</a:t>
            </a:r>
          </a:p>
          <a:p>
            <a:r>
              <a:rPr lang="hu-HU" dirty="0" smtClean="0"/>
              <a:t>Alkalmazása: Áramerősség-mérő; karácsonyfa égő; indító-ellenállással ellátott elektromotor.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883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1732973"/>
            <a:ext cx="6882245" cy="458816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09" y="454891"/>
            <a:ext cx="7474527" cy="49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4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532015"/>
            <a:ext cx="10058400" cy="1371600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Kísérlet:</a:t>
            </a:r>
            <a:endParaRPr lang="hu-H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832956"/>
            <a:ext cx="10058400" cy="3931920"/>
          </a:xfrm>
        </p:spPr>
        <p:txBody>
          <a:bodyPr/>
          <a:lstStyle/>
          <a:p>
            <a:r>
              <a:rPr lang="hu-HU" dirty="0"/>
              <a:t>Nemesgázzal, leginkább neongázzal töltött, kisteljesítményű gázkisüléses lámpa, melyben a katódot körülvevő ködfénykisülés (parázsfénykisülés) a töltőgázra jellemző színű fényt szolgáltat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41" y="2743203"/>
            <a:ext cx="2634095" cy="35121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32811"/>
            <a:ext cx="2641889" cy="3522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54" y="2743203"/>
            <a:ext cx="2634095" cy="35121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15" y="532015"/>
            <a:ext cx="4343000" cy="6007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2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518</TotalTime>
  <Words>513</Words>
  <Application>Microsoft Office PowerPoint</Application>
  <PresentationFormat>Szélesvásznú</PresentationFormat>
  <Paragraphs>59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Szappan</vt:lpstr>
      <vt:lpstr>BRÓDY IMRE (1891 - 1944)</vt:lpstr>
      <vt:lpstr>Életéről</vt:lpstr>
      <vt:lpstr>Munkássága</vt:lpstr>
      <vt:lpstr>Kripton töltésű izzólámpa</vt:lpstr>
      <vt:lpstr>Kísérlet:</vt:lpstr>
      <vt:lpstr>PowerPoint bemutató</vt:lpstr>
      <vt:lpstr>Kísérlet:</vt:lpstr>
      <vt:lpstr>PowerPoint bemutató</vt:lpstr>
      <vt:lpstr>Kísérlet:</vt:lpstr>
      <vt:lpstr>A mai villanykörte részei</vt:lpstr>
      <vt:lpstr>Összehasonlítás</vt:lpstr>
      <vt:lpstr>Képek</vt:lpstr>
      <vt:lpstr>Források</vt:lpstr>
      <vt:lpstr>Köszönjük a figyelmet!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Rakonczai Erika</dc:creator>
  <cp:lastModifiedBy>Rakonczai Erika</cp:lastModifiedBy>
  <cp:revision>38</cp:revision>
  <dcterms:created xsi:type="dcterms:W3CDTF">2017-01-21T14:31:36Z</dcterms:created>
  <dcterms:modified xsi:type="dcterms:W3CDTF">2017-02-22T14:47:06Z</dcterms:modified>
</cp:coreProperties>
</file>